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9" r:id="rId9"/>
    <p:sldId id="283" r:id="rId10"/>
    <p:sldId id="284" r:id="rId11"/>
    <p:sldId id="285" r:id="rId12"/>
    <p:sldId id="290" r:id="rId13"/>
    <p:sldId id="296" r:id="rId14"/>
    <p:sldId id="294" r:id="rId15"/>
    <p:sldId id="297" r:id="rId16"/>
    <p:sldId id="292" r:id="rId17"/>
    <p:sldId id="291" r:id="rId18"/>
    <p:sldId id="293" r:id="rId19"/>
    <p:sldId id="295" r:id="rId20"/>
    <p:sldId id="286" r:id="rId21"/>
    <p:sldId id="301" r:id="rId22"/>
    <p:sldId id="287" r:id="rId23"/>
    <p:sldId id="288" r:id="rId24"/>
    <p:sldId id="302" r:id="rId25"/>
    <p:sldId id="271" r:id="rId26"/>
    <p:sldId id="270" r:id="rId27"/>
    <p:sldId id="272" r:id="rId28"/>
    <p:sldId id="273" r:id="rId29"/>
    <p:sldId id="275" r:id="rId30"/>
    <p:sldId id="274" r:id="rId31"/>
    <p:sldId id="264" r:id="rId32"/>
    <p:sldId id="277" r:id="rId33"/>
    <p:sldId id="278" r:id="rId34"/>
    <p:sldId id="279" r:id="rId35"/>
    <p:sldId id="258" r:id="rId36"/>
    <p:sldId id="298" r:id="rId37"/>
    <p:sldId id="299" r:id="rId38"/>
    <p:sldId id="300" r:id="rId39"/>
  </p:sldIdLst>
  <p:sldSz cx="9144000" cy="5143500" type="screen16x9"/>
  <p:notesSz cx="6858000" cy="9144000"/>
  <p:embeddedFontLst>
    <p:embeddedFont>
      <p:font typeface="Lexend" pitchFamily="2" charset="-94"/>
      <p:regular r:id="rId41"/>
      <p:bold r:id="rId42"/>
    </p:embeddedFont>
    <p:embeddedFont>
      <p:font typeface="Poppins" panose="00000500000000000000" pitchFamily="2" charset="-94"/>
      <p:regular r:id="rId43"/>
      <p:bold r:id="rId44"/>
      <p:italic r:id="rId45"/>
      <p:boldItalic r:id="rId46"/>
    </p:embeddedFont>
    <p:embeddedFont>
      <p:font typeface="Poppins Medium" panose="00000600000000000000" pitchFamily="2" charset="-94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34" d="100"/>
          <a:sy n="134" d="100"/>
        </p:scale>
        <p:origin x="132" y="6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77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71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STRUCTURES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project: Only implementation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Two-projects: Implementation + Contracts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 project: 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DEPENDENCY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TODO: Visualize all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(one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Module A -&gt; Module B (can fully use)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only if A extends 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Implementation Dependency (two way)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shared module between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Create a module C (aggregator) that depends on A &amp; B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Merge modules into a single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Contracts Dependency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if A uses B as a client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Supports one way and two way dependencies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Recommended approach for loosely coupled modules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COMMUNICATION PATTERNS</a:t>
            </a: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Different from application services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Consider performance / implement cache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Database-level transactions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Integration services: Only for read, not manipulate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 - Manipulation works only in monolith &amp; single database approach</a:t>
            </a:r>
            <a:b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Events: Outbox/inbox pattern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/ supporting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Needs a framework to support the modular system.. </a:t>
            </a: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BEST PRACTICES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not introduce breaking changes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Keep backward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forward compatible</a:t>
            </a:r>
            <a:b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Mark obsolete and maintain for a few versions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 can use semantic versioning if we use package references for module dependencies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unit and integration tests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Manual tests: Create a minimal test host application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Domain-Driven Design </a:t>
            </a:r>
            <a:r>
              <a:rPr lang="tr-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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58573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SUMMARY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86263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1383</Words>
  <Application>Microsoft Office PowerPoint</Application>
  <PresentationFormat>On-screen Show (16:9)</PresentationFormat>
  <Paragraphs>218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Poppins</vt:lpstr>
      <vt:lpstr>Poppins Medium</vt:lpstr>
      <vt:lpstr>Courier New</vt:lpstr>
      <vt:lpstr>Arial</vt:lpstr>
      <vt:lpstr>Lexend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98</cp:revision>
  <dcterms:modified xsi:type="dcterms:W3CDTF">2024-09-29T14:13:10Z</dcterms:modified>
</cp:coreProperties>
</file>